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44" r:id="rId10"/>
    <p:sldId id="345" r:id="rId11"/>
    <p:sldId id="265" r:id="rId12"/>
    <p:sldId id="266" r:id="rId13"/>
    <p:sldId id="34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7" r:id="rId90"/>
    <p:sldId id="348" r:id="rId91"/>
    <p:sldId id="349" r:id="rId92"/>
    <p:sldId id="350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37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480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79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3027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158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633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0843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272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19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276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661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413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15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93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966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749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97B6AD9-963A-463D-A345-EA8556CDAB0D}" type="datetimeFigureOut">
              <a:rPr lang="tr-TR" smtClean="0"/>
              <a:t>10.07.2022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FB03EA8-1429-469B-9F1A-86752BAED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42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7301868-6CB4-4245-BD0D-555993700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4" t="43325" r="39965" b="45028"/>
          <a:stretch/>
        </p:blipFill>
        <p:spPr bwMode="auto">
          <a:xfrm>
            <a:off x="1009770" y="2116192"/>
            <a:ext cx="9899102" cy="1951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0DD8AAB-65CB-47AB-9D0B-C57053602F38}"/>
              </a:ext>
            </a:extLst>
          </p:cNvPr>
          <p:cNvSpPr txBox="1"/>
          <p:nvPr/>
        </p:nvSpPr>
        <p:spPr>
          <a:xfrm>
            <a:off x="2241611" y="4458967"/>
            <a:ext cx="59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Resim </a:t>
            </a:r>
            <a:r>
              <a:rPr lang="tr-TR" dirty="0">
                <a:solidFill>
                  <a:srgbClr val="FF0000"/>
                </a:solidFill>
              </a:rPr>
              <a:t>online </a:t>
            </a:r>
            <a:r>
              <a:rPr lang="tr-TR" dirty="0" err="1">
                <a:solidFill>
                  <a:srgbClr val="FF0000"/>
                </a:solidFill>
              </a:rPr>
              <a:t>converter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/>
              <a:t>ile </a:t>
            </a:r>
            <a:r>
              <a:rPr lang="tr-TR" dirty="0" err="1">
                <a:solidFill>
                  <a:srgbClr val="FF0000"/>
                </a:solidFill>
              </a:rPr>
              <a:t>ico</a:t>
            </a:r>
            <a:r>
              <a:rPr lang="tr-TR" dirty="0"/>
              <a:t> ya çevrilmelidir.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AF0EE8D-A151-4644-B3D0-3246301D8A75}"/>
              </a:ext>
            </a:extLst>
          </p:cNvPr>
          <p:cNvSpPr txBox="1"/>
          <p:nvPr/>
        </p:nvSpPr>
        <p:spPr>
          <a:xfrm>
            <a:off x="2259366" y="165981"/>
            <a:ext cx="4021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		Buraya </a:t>
            </a:r>
            <a:r>
              <a:rPr lang="tr-TR" dirty="0" err="1">
                <a:solidFill>
                  <a:srgbClr val="FF0000"/>
                </a:solidFill>
              </a:rPr>
              <a:t>title</a:t>
            </a:r>
            <a:r>
              <a:rPr lang="tr-TR" dirty="0"/>
              <a:t> yazılır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4381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921C852-45BD-49CF-BC94-9F988C6B8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9837" r="43277" b="53766"/>
          <a:stretch/>
        </p:blipFill>
        <p:spPr>
          <a:xfrm>
            <a:off x="2864528" y="2166153"/>
            <a:ext cx="5526391" cy="18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59699A0-9519-4E21-8F46-83F9CEFCC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28334" r="27880" b="23356"/>
          <a:stretch/>
        </p:blipFill>
        <p:spPr bwMode="auto">
          <a:xfrm>
            <a:off x="774510" y="261056"/>
            <a:ext cx="10182415" cy="6335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515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F137CAA-0A2B-4BC2-AD8A-866705000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181" b="13912"/>
          <a:stretch/>
        </p:blipFill>
        <p:spPr>
          <a:xfrm>
            <a:off x="1302775" y="1390650"/>
            <a:ext cx="9586449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9F40ECF-7C86-4E70-8EBA-74AD8BAA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9" t="36273" r="22969" b="32066"/>
          <a:stretch/>
        </p:blipFill>
        <p:spPr>
          <a:xfrm>
            <a:off x="2152649" y="723900"/>
            <a:ext cx="6467476" cy="51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8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3E0F5BD-B8CF-4DD3-B01F-339CF3A54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37506" r="48405" b="38849"/>
          <a:stretch/>
        </p:blipFill>
        <p:spPr bwMode="auto">
          <a:xfrm>
            <a:off x="172547" y="922656"/>
            <a:ext cx="11537577" cy="5012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680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E66FF16-110F-4011-8D0B-9CC2C6A21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27518" r="29142" b="45371"/>
          <a:stretch/>
        </p:blipFill>
        <p:spPr bwMode="auto">
          <a:xfrm>
            <a:off x="127000" y="1580266"/>
            <a:ext cx="11662966" cy="2750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40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9622075-5518-4D16-A151-C076E6D04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9" t="34483" r="27002" b="17276"/>
          <a:stretch/>
        </p:blipFill>
        <p:spPr bwMode="auto">
          <a:xfrm>
            <a:off x="707021" y="202834"/>
            <a:ext cx="10976979" cy="6452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809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416CB1D-7598-44B6-ADE9-EC9B4D73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28707" r="78406" b="40887"/>
          <a:stretch/>
        </p:blipFill>
        <p:spPr bwMode="auto">
          <a:xfrm>
            <a:off x="2288326" y="180700"/>
            <a:ext cx="5903174" cy="6443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287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51D3BEC-39FE-48DD-B0BC-4E3B58EF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9" t="32954" r="48309" b="44114"/>
          <a:stretch/>
        </p:blipFill>
        <p:spPr bwMode="auto">
          <a:xfrm>
            <a:off x="448685" y="345286"/>
            <a:ext cx="10998549" cy="5915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2710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A66B52A-7898-448F-9813-4C6F451B7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2" t="16816" r="26333" b="12009"/>
          <a:stretch/>
        </p:blipFill>
        <p:spPr bwMode="auto">
          <a:xfrm>
            <a:off x="1592695" y="112360"/>
            <a:ext cx="7647459" cy="6618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398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9248B07-C7FE-4EA8-BBDF-B1D71D7E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" t="19203" r="70399" b="76312"/>
          <a:stretch/>
        </p:blipFill>
        <p:spPr bwMode="auto">
          <a:xfrm>
            <a:off x="489088" y="2444204"/>
            <a:ext cx="10122345" cy="1086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65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5ED5877-53DD-4273-9A34-887DF2C70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t="13250" r="2924" b="41566"/>
          <a:stretch/>
        </p:blipFill>
        <p:spPr bwMode="auto">
          <a:xfrm>
            <a:off x="139700" y="1666782"/>
            <a:ext cx="11922468" cy="3133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2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9887B59-E7D7-4804-AB54-F86A83409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t="23059" r="38224" b="65728"/>
          <a:stretch/>
        </p:blipFill>
        <p:spPr bwMode="auto">
          <a:xfrm>
            <a:off x="328941" y="2115477"/>
            <a:ext cx="11534117" cy="2032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B6961B7-C47F-4E39-8D56-CA0D69BDF4FC}"/>
              </a:ext>
            </a:extLst>
          </p:cNvPr>
          <p:cNvSpPr txBox="1"/>
          <p:nvPr/>
        </p:nvSpPr>
        <p:spPr>
          <a:xfrm>
            <a:off x="5018176" y="137912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Anchor</a:t>
            </a:r>
            <a:r>
              <a:rPr lang="tr-TR" dirty="0"/>
              <a:t> Elementi</a:t>
            </a:r>
          </a:p>
        </p:txBody>
      </p:sp>
    </p:spTree>
    <p:extLst>
      <p:ext uri="{BB962C8B-B14F-4D97-AF65-F5344CB8AC3E}">
        <p14:creationId xmlns:p14="http://schemas.microsoft.com/office/powerpoint/2010/main" val="88658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951E8A2-6F6F-4739-AD9E-2C0AB3A7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" t="25820" r="88509" b="66026"/>
          <a:stretch/>
        </p:blipFill>
        <p:spPr bwMode="auto">
          <a:xfrm>
            <a:off x="1709978" y="647147"/>
            <a:ext cx="6799021" cy="55637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971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9A82BEF-E9DC-4ED0-A386-10D152BD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34143" r="50124" b="58213"/>
          <a:stretch/>
        </p:blipFill>
        <p:spPr bwMode="auto">
          <a:xfrm>
            <a:off x="189245" y="2109524"/>
            <a:ext cx="11813510" cy="1802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034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53552DD7-A4D5-4B16-8D91-0D6741D911B0}"/>
              </a:ext>
            </a:extLst>
          </p:cNvPr>
          <p:cNvSpPr txBox="1"/>
          <p:nvPr/>
        </p:nvSpPr>
        <p:spPr>
          <a:xfrm>
            <a:off x="2712720" y="2613184"/>
            <a:ext cx="612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Yeni sekmede       </a:t>
            </a:r>
            <a:r>
              <a:rPr lang="tr-TR" dirty="0"/>
              <a:t>açmak için      </a:t>
            </a:r>
            <a:r>
              <a:rPr lang="tr-TR" dirty="0" err="1">
                <a:solidFill>
                  <a:srgbClr val="FF0000"/>
                </a:solidFill>
              </a:rPr>
              <a:t>target</a:t>
            </a:r>
            <a:r>
              <a:rPr lang="tr-TR" dirty="0">
                <a:solidFill>
                  <a:srgbClr val="FF0000"/>
                </a:solidFill>
              </a:rPr>
              <a:t>=’’_</a:t>
            </a:r>
            <a:r>
              <a:rPr lang="tr-TR" dirty="0" err="1">
                <a:solidFill>
                  <a:srgbClr val="FF0000"/>
                </a:solidFill>
              </a:rPr>
              <a:t>blank</a:t>
            </a:r>
            <a:r>
              <a:rPr lang="tr-TR" dirty="0">
                <a:solidFill>
                  <a:srgbClr val="FF0000"/>
                </a:solidFill>
              </a:rPr>
              <a:t>’’</a:t>
            </a:r>
          </a:p>
        </p:txBody>
      </p:sp>
    </p:spTree>
    <p:extLst>
      <p:ext uri="{BB962C8B-B14F-4D97-AF65-F5344CB8AC3E}">
        <p14:creationId xmlns:p14="http://schemas.microsoft.com/office/powerpoint/2010/main" val="109107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AD6EBDE-395C-452B-9FED-BB1A4F9E3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t="26329" r="26141" b="66537"/>
          <a:stretch/>
        </p:blipFill>
        <p:spPr bwMode="auto">
          <a:xfrm>
            <a:off x="267081" y="2470856"/>
            <a:ext cx="11657838" cy="958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46052BA-CD7E-414C-B8FC-7DC7FBBBF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27858" r="82706" b="63479"/>
          <a:stretch/>
        </p:blipFill>
        <p:spPr bwMode="auto">
          <a:xfrm>
            <a:off x="591535" y="1041256"/>
            <a:ext cx="10674179" cy="4775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970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83D3299-9BCE-4E36-B464-A89346899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t="22932" r="38372" b="64838"/>
          <a:stretch/>
        </p:blipFill>
        <p:spPr bwMode="auto">
          <a:xfrm>
            <a:off x="108996" y="1822844"/>
            <a:ext cx="11828385" cy="2241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307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2C7DA7-6E2B-47D3-82A0-835B2051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600" y="2506662"/>
            <a:ext cx="10515600" cy="4351338"/>
          </a:xfrm>
        </p:spPr>
        <p:txBody>
          <a:bodyPr/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Farklı sekmede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açar.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8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3E03E47-AA75-466F-9B07-67EF494D3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23102" r="36652" b="63988"/>
          <a:stretch/>
        </p:blipFill>
        <p:spPr bwMode="auto">
          <a:xfrm>
            <a:off x="126108" y="1942913"/>
            <a:ext cx="11939783" cy="2248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18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D28AE72-7163-4738-B94D-9DB795C9C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54425" r="52303" b="30491"/>
          <a:stretch/>
        </p:blipFill>
        <p:spPr bwMode="auto">
          <a:xfrm>
            <a:off x="280920" y="1282348"/>
            <a:ext cx="11630159" cy="3911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0B21B1AB-7056-40E6-B8B3-5AA1375FD9D1}"/>
              </a:ext>
            </a:extLst>
          </p:cNvPr>
          <p:cNvSpPr txBox="1"/>
          <p:nvPr/>
        </p:nvSpPr>
        <p:spPr>
          <a:xfrm>
            <a:off x="4252404" y="577049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Body</a:t>
            </a:r>
            <a:r>
              <a:rPr lang="tr-TR" dirty="0"/>
              <a:t> arasına yazılır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25D4C7F-87B2-49F3-9C9B-1AC60D800C15}"/>
              </a:ext>
            </a:extLst>
          </p:cNvPr>
          <p:cNvSpPr txBox="1"/>
          <p:nvPr/>
        </p:nvSpPr>
        <p:spPr>
          <a:xfrm>
            <a:off x="2547891" y="2112885"/>
            <a:ext cx="35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Başlıkların altına çizgi çizer</a:t>
            </a:r>
          </a:p>
        </p:txBody>
      </p:sp>
    </p:spTree>
    <p:extLst>
      <p:ext uri="{BB962C8B-B14F-4D97-AF65-F5344CB8AC3E}">
        <p14:creationId xmlns:p14="http://schemas.microsoft.com/office/powerpoint/2010/main" val="53683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2D829F3-3E4B-4FA2-870F-0C1D8084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t="27858" r="63979" b="63309"/>
          <a:stretch/>
        </p:blipFill>
        <p:spPr bwMode="auto">
          <a:xfrm>
            <a:off x="145125" y="2289668"/>
            <a:ext cx="11826276" cy="1990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729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D39A359-5265-406B-B474-0D03CE921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37371" r="60157" b="43264"/>
          <a:stretch/>
        </p:blipFill>
        <p:spPr bwMode="auto">
          <a:xfrm>
            <a:off x="2617571" y="375879"/>
            <a:ext cx="4900829" cy="30531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8EA7F25-8795-4E3D-9B6B-98CC60E8A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47223" r="57959" b="34262"/>
          <a:stretch/>
        </p:blipFill>
        <p:spPr bwMode="auto">
          <a:xfrm>
            <a:off x="2617571" y="3704462"/>
            <a:ext cx="4921835" cy="260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776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4BB19ED-647C-4EE0-AAEC-EF6755769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61152" r="81176" b="6064"/>
          <a:stretch/>
        </p:blipFill>
        <p:spPr bwMode="auto">
          <a:xfrm>
            <a:off x="2724576" y="371155"/>
            <a:ext cx="6147528" cy="6115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5221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C787120-05BF-497A-9055-98715461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28" t="42892" r="13433" b="44053"/>
          <a:stretch/>
        </p:blipFill>
        <p:spPr bwMode="auto">
          <a:xfrm>
            <a:off x="121248" y="2705724"/>
            <a:ext cx="12070752" cy="2313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6D8D57E-8B49-4411-A404-A985CBD25EDD}"/>
              </a:ext>
            </a:extLst>
          </p:cNvPr>
          <p:cNvSpPr txBox="1"/>
          <p:nvPr/>
        </p:nvSpPr>
        <p:spPr>
          <a:xfrm>
            <a:off x="1767840" y="1516380"/>
            <a:ext cx="799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Lokal olarak bir şeyleri değiştirmek </a:t>
            </a:r>
            <a:r>
              <a:rPr lang="tr-TR" dirty="0"/>
              <a:t>istiyorsak </a:t>
            </a:r>
            <a:r>
              <a:rPr lang="tr-TR" dirty="0" err="1">
                <a:solidFill>
                  <a:srgbClr val="FF0000"/>
                </a:solidFill>
              </a:rPr>
              <a:t>span</a:t>
            </a:r>
            <a:r>
              <a:rPr lang="tr-TR" dirty="0"/>
              <a:t> </a:t>
            </a:r>
            <a:r>
              <a:rPr lang="tr-TR" dirty="0">
                <a:solidFill>
                  <a:srgbClr val="FF0000"/>
                </a:solidFill>
              </a:rPr>
              <a:t>elementini</a:t>
            </a:r>
            <a:r>
              <a:rPr lang="tr-TR" dirty="0"/>
              <a:t> kullanırız</a:t>
            </a:r>
          </a:p>
        </p:txBody>
      </p:sp>
    </p:spTree>
    <p:extLst>
      <p:ext uri="{BB962C8B-B14F-4D97-AF65-F5344CB8AC3E}">
        <p14:creationId xmlns:p14="http://schemas.microsoft.com/office/powerpoint/2010/main" val="3559865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FB8A35F-6381-46B7-8213-DD510CB99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 t="43054" r="40951" b="52885"/>
          <a:stretch/>
        </p:blipFill>
        <p:spPr bwMode="auto">
          <a:xfrm>
            <a:off x="298884" y="2209630"/>
            <a:ext cx="11366073" cy="2705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993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33E473A-CBA3-45A5-99DC-E2615838A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6" t="29972" r="24224" b="20557"/>
          <a:stretch/>
        </p:blipFill>
        <p:spPr bwMode="auto">
          <a:xfrm>
            <a:off x="639342" y="202699"/>
            <a:ext cx="6551116" cy="6452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7AAE189-BA03-4B4C-9122-C08E3DA70352}"/>
              </a:ext>
            </a:extLst>
          </p:cNvPr>
          <p:cNvSpPr txBox="1"/>
          <p:nvPr/>
        </p:nvSpPr>
        <p:spPr>
          <a:xfrm>
            <a:off x="4251949" y="4675833"/>
            <a:ext cx="587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İçinde bulunduğu yazı kadarını </a:t>
            </a:r>
            <a:r>
              <a:rPr lang="tr-TR" sz="2400" dirty="0"/>
              <a:t>bloklar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F95444D-E424-4218-BF68-AA8B3FAE2532}"/>
              </a:ext>
            </a:extLst>
          </p:cNvPr>
          <p:cNvSpPr txBox="1"/>
          <p:nvPr/>
        </p:nvSpPr>
        <p:spPr>
          <a:xfrm>
            <a:off x="4039341" y="1535837"/>
            <a:ext cx="580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Bulunduğu satırı tamamen </a:t>
            </a:r>
            <a:r>
              <a:rPr lang="tr-TR" dirty="0"/>
              <a:t>bloklar</a:t>
            </a:r>
          </a:p>
        </p:txBody>
      </p:sp>
    </p:spTree>
    <p:extLst>
      <p:ext uri="{BB962C8B-B14F-4D97-AF65-F5344CB8AC3E}">
        <p14:creationId xmlns:p14="http://schemas.microsoft.com/office/powerpoint/2010/main" val="879692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E1D335A-5E1D-4BCB-AC7A-B4CA7938B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15164" r="90924" b="71839"/>
          <a:stretch/>
        </p:blipFill>
        <p:spPr bwMode="auto">
          <a:xfrm>
            <a:off x="995365" y="201449"/>
            <a:ext cx="8531541" cy="6389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3155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BB3462D-FC4D-465A-BEA4-E47D264B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8974" r="45252" b="61819"/>
          <a:stretch/>
        </p:blipFill>
        <p:spPr bwMode="auto">
          <a:xfrm>
            <a:off x="2409538" y="682008"/>
            <a:ext cx="6152423" cy="5109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4282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A460689-2336-4394-839F-5B0A01DB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8955" r="84903" b="69131"/>
          <a:stretch/>
        </p:blipFill>
        <p:spPr bwMode="auto">
          <a:xfrm>
            <a:off x="216309" y="1015518"/>
            <a:ext cx="11759381" cy="4381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415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4C0A711-FD2D-489F-99FE-A25C84B23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5" t="30057" r="45346" b="61278"/>
          <a:stretch/>
        </p:blipFill>
        <p:spPr bwMode="auto">
          <a:xfrm>
            <a:off x="1500593" y="155725"/>
            <a:ext cx="8443507" cy="6274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473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6D54752-9DC6-42F0-9D1B-D6B59DA6D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t="28741" r="32352" b="47002"/>
          <a:stretch/>
        </p:blipFill>
        <p:spPr bwMode="auto">
          <a:xfrm>
            <a:off x="321769" y="1506610"/>
            <a:ext cx="11765132" cy="2582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2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BAFFD24-606B-4BCE-BC7F-6D7D3E7E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t="17781" r="79966" b="71300"/>
          <a:stretch/>
        </p:blipFill>
        <p:spPr bwMode="auto">
          <a:xfrm>
            <a:off x="119321" y="1625102"/>
            <a:ext cx="11997756" cy="2857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87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9A621A0-2B68-4D67-AA14-0119BE713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3" t="30258" r="44082" b="65062"/>
          <a:stretch/>
        </p:blipFill>
        <p:spPr bwMode="auto">
          <a:xfrm>
            <a:off x="1342540" y="1877261"/>
            <a:ext cx="9506919" cy="3103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147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4F5C0E2-6ECE-4043-9AED-9E54DE63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t="18093" r="91854" b="69114"/>
          <a:stretch/>
        </p:blipFill>
        <p:spPr bwMode="auto">
          <a:xfrm>
            <a:off x="2000494" y="355863"/>
            <a:ext cx="6440490" cy="6146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5911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83B89AB-2C62-4143-8AB6-F42861932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3" t="28699" r="46064" b="59446"/>
          <a:stretch/>
        </p:blipFill>
        <p:spPr bwMode="auto">
          <a:xfrm>
            <a:off x="3200400" y="306773"/>
            <a:ext cx="5246861" cy="6244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2475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619836B-2B60-43A5-AB75-790493D2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14973" r="91414" b="70364"/>
          <a:stretch/>
        </p:blipFill>
        <p:spPr bwMode="auto">
          <a:xfrm>
            <a:off x="2057400" y="187028"/>
            <a:ext cx="6756400" cy="6483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0278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4876868-CD94-4A4C-90C8-E9B09F44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2" t="29011" r="46285" b="60381"/>
          <a:stretch/>
        </p:blipFill>
        <p:spPr bwMode="auto">
          <a:xfrm>
            <a:off x="3125282" y="169349"/>
            <a:ext cx="5941435" cy="6519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9588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B13D6BD-C45E-4D43-9730-A165707DE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6863" r="86899" b="36667"/>
          <a:stretch/>
        </p:blipFill>
        <p:spPr bwMode="auto">
          <a:xfrm>
            <a:off x="4064000" y="0"/>
            <a:ext cx="3528129" cy="6796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1719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A4B6CBD-D37D-4C01-974B-A473B3A2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6" t="30831" r="20482" b="49669"/>
          <a:stretch/>
        </p:blipFill>
        <p:spPr bwMode="auto">
          <a:xfrm>
            <a:off x="225958" y="1768298"/>
            <a:ext cx="11859784" cy="2778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5586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79BEB2B-7374-4A8C-ADDE-2AFF3FD5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3" t="46312" r="20753" b="13012"/>
          <a:stretch/>
        </p:blipFill>
        <p:spPr bwMode="auto">
          <a:xfrm>
            <a:off x="2242228" y="191051"/>
            <a:ext cx="7282771" cy="6538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9103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FEE9F44-5AF9-4424-9BA2-F704002C6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1" t="29878" r="41299" b="62524"/>
          <a:stretch/>
        </p:blipFill>
        <p:spPr bwMode="auto">
          <a:xfrm>
            <a:off x="146253" y="1363184"/>
            <a:ext cx="12045747" cy="3805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140AD6B-0C17-42F7-8080-C2143C279BC1}"/>
              </a:ext>
            </a:extLst>
          </p:cNvPr>
          <p:cNvSpPr txBox="1"/>
          <p:nvPr/>
        </p:nvSpPr>
        <p:spPr>
          <a:xfrm>
            <a:off x="2157274" y="621437"/>
            <a:ext cx="269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rowspan</a:t>
            </a:r>
            <a:r>
              <a:rPr lang="tr-TR" dirty="0"/>
              <a:t>=’’2’’</a:t>
            </a:r>
          </a:p>
        </p:txBody>
      </p:sp>
    </p:spTree>
    <p:extLst>
      <p:ext uri="{BB962C8B-B14F-4D97-AF65-F5344CB8AC3E}">
        <p14:creationId xmlns:p14="http://schemas.microsoft.com/office/powerpoint/2010/main" val="225110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B5285C4-4FAA-45A2-AA67-B1C2C7257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t="27722" r="55628" b="56583"/>
          <a:stretch/>
        </p:blipFill>
        <p:spPr bwMode="auto">
          <a:xfrm>
            <a:off x="365095" y="914091"/>
            <a:ext cx="11213233" cy="4933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C3DAB06-B73A-42EF-B1D6-B8A8996376C1}"/>
              </a:ext>
            </a:extLst>
          </p:cNvPr>
          <p:cNvSpPr txBox="1"/>
          <p:nvPr/>
        </p:nvSpPr>
        <p:spPr>
          <a:xfrm>
            <a:off x="8247355" y="230819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Satır atlatmaya yarar.</a:t>
            </a:r>
          </a:p>
        </p:txBody>
      </p:sp>
    </p:spTree>
    <p:extLst>
      <p:ext uri="{BB962C8B-B14F-4D97-AF65-F5344CB8AC3E}">
        <p14:creationId xmlns:p14="http://schemas.microsoft.com/office/powerpoint/2010/main" val="1232459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3147E23-E0CE-4858-8822-A4CC73C0F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4" t="47348" r="20124" b="11624"/>
          <a:stretch/>
        </p:blipFill>
        <p:spPr bwMode="auto">
          <a:xfrm>
            <a:off x="1549401" y="99312"/>
            <a:ext cx="7622744" cy="6698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4535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543D4CA-79A7-4D66-BBA6-8F58A0469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2" t="30890" r="42462" b="62020"/>
          <a:stretch/>
        </p:blipFill>
        <p:spPr bwMode="auto">
          <a:xfrm>
            <a:off x="571500" y="1789728"/>
            <a:ext cx="11049000" cy="3682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4F9E965D-1FAF-4A80-B70F-E1A06921CD5C}"/>
              </a:ext>
            </a:extLst>
          </p:cNvPr>
          <p:cNvSpPr txBox="1"/>
          <p:nvPr/>
        </p:nvSpPr>
        <p:spPr>
          <a:xfrm>
            <a:off x="5513034" y="1066332"/>
            <a:ext cx="24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colspan</a:t>
            </a:r>
            <a:r>
              <a:rPr lang="tr-TR" dirty="0"/>
              <a:t>=’’2’’</a:t>
            </a:r>
          </a:p>
        </p:txBody>
      </p:sp>
    </p:spTree>
    <p:extLst>
      <p:ext uri="{BB962C8B-B14F-4D97-AF65-F5344CB8AC3E}">
        <p14:creationId xmlns:p14="http://schemas.microsoft.com/office/powerpoint/2010/main" val="394201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723243E-2C2B-4626-94FA-294BB2FD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6426" r="88659" b="40002"/>
          <a:stretch/>
        </p:blipFill>
        <p:spPr bwMode="auto">
          <a:xfrm>
            <a:off x="4149832" y="0"/>
            <a:ext cx="3165368" cy="6830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7308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0558946-09B5-4107-86CA-E2E21362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996" b="57893"/>
          <a:stretch/>
        </p:blipFill>
        <p:spPr>
          <a:xfrm>
            <a:off x="62213" y="2157274"/>
            <a:ext cx="12067573" cy="8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3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322F0D9-D950-49F0-8550-1D70F4EDD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t="23649" r="91271" b="67504"/>
          <a:stretch/>
        </p:blipFill>
        <p:spPr bwMode="auto">
          <a:xfrm>
            <a:off x="2425700" y="163525"/>
            <a:ext cx="5246076" cy="279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D37A4FF-69E5-4AD5-A7FE-12480433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23106" r="82862" b="67865"/>
          <a:stretch/>
        </p:blipFill>
        <p:spPr bwMode="auto">
          <a:xfrm>
            <a:off x="0" y="3486786"/>
            <a:ext cx="12090400" cy="2746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7181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2D77526-670C-496F-98B2-7CC2AA8ED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t="26898" r="41969" b="47822"/>
          <a:stretch/>
        </p:blipFill>
        <p:spPr bwMode="auto">
          <a:xfrm>
            <a:off x="3295362" y="204120"/>
            <a:ext cx="4794538" cy="5441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3086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40E73CE-2656-4A31-B60D-AA31F823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23649" r="87832" b="68045"/>
          <a:stretch/>
        </p:blipFill>
        <p:spPr bwMode="auto">
          <a:xfrm>
            <a:off x="111652" y="0"/>
            <a:ext cx="11968695" cy="3726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F4B6ED5-00C0-4E62-977C-56B2F989E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23906" r="81490" b="67506"/>
          <a:stretch/>
        </p:blipFill>
        <p:spPr bwMode="auto">
          <a:xfrm>
            <a:off x="22525" y="4318001"/>
            <a:ext cx="12146950" cy="2374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3464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3B7F4DD-E64D-4B21-A238-3A1FA5018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t="26898" r="44963" b="65337"/>
          <a:stretch/>
        </p:blipFill>
        <p:spPr bwMode="auto">
          <a:xfrm>
            <a:off x="1562363" y="1310228"/>
            <a:ext cx="9067273" cy="51284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2468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DC7024E-28DC-4099-AA3B-28D0A62E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17176" r="85829" b="67734"/>
          <a:stretch/>
        </p:blipFill>
        <p:spPr bwMode="auto">
          <a:xfrm>
            <a:off x="0" y="563476"/>
            <a:ext cx="12085634" cy="5731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1755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965D716-57BB-4C03-94F7-BE97B25F5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7" t="27388" r="31530" b="56362"/>
          <a:stretch/>
        </p:blipFill>
        <p:spPr bwMode="auto">
          <a:xfrm>
            <a:off x="546100" y="1454664"/>
            <a:ext cx="11431742" cy="3622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671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E92690D-A3AF-4EC7-A981-457D4D270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26499" r="87617" b="65347"/>
          <a:stretch/>
        </p:blipFill>
        <p:spPr bwMode="auto">
          <a:xfrm>
            <a:off x="1618294" y="714809"/>
            <a:ext cx="7589205" cy="5622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22188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06EB6B0-EBC3-4540-832A-185B921BB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6711" r="85829" b="67502"/>
          <a:stretch/>
        </p:blipFill>
        <p:spPr bwMode="auto">
          <a:xfrm>
            <a:off x="0" y="571643"/>
            <a:ext cx="12090400" cy="6004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11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31C0D7A-4FC5-47E7-9F1D-B9A6613D3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6923" r="34069" b="26877"/>
          <a:stretch/>
        </p:blipFill>
        <p:spPr bwMode="auto">
          <a:xfrm>
            <a:off x="2863466" y="114471"/>
            <a:ext cx="6465067" cy="6629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2582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4DC0CA5-9FC1-4F43-A30E-43C992114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15319" r="88779" b="69129"/>
          <a:stretch/>
        </p:blipFill>
        <p:spPr bwMode="auto">
          <a:xfrm>
            <a:off x="1054101" y="169282"/>
            <a:ext cx="9639300" cy="6519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8333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75E0FBC-C593-4F3B-AEBC-3594F0DC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 t="28316" r="43327" b="63327"/>
          <a:stretch/>
        </p:blipFill>
        <p:spPr bwMode="auto">
          <a:xfrm>
            <a:off x="228600" y="902564"/>
            <a:ext cx="11523433" cy="5052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5652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5CCB9B1-AD37-4395-AB16-1891BC1E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15319" r="88125" b="68665"/>
          <a:stretch/>
        </p:blipFill>
        <p:spPr bwMode="auto">
          <a:xfrm>
            <a:off x="736600" y="111264"/>
            <a:ext cx="9994900" cy="6383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6452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3211DE8-1700-49F5-B3E6-70C0362BF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9709" r="43653" b="59379"/>
          <a:stretch/>
        </p:blipFill>
        <p:spPr bwMode="auto">
          <a:xfrm>
            <a:off x="861738" y="423507"/>
            <a:ext cx="9831662" cy="60109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5899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15B885E-CED6-4CFC-9DB7-B5E006251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5319" r="79934" b="63790"/>
          <a:stretch/>
        </p:blipFill>
        <p:spPr bwMode="auto">
          <a:xfrm>
            <a:off x="119729" y="856118"/>
            <a:ext cx="11952542" cy="5145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1620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46640E2-9DCC-41CD-9101-7E9C65A74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9477" r="43490" b="58452"/>
          <a:stretch/>
        </p:blipFill>
        <p:spPr bwMode="auto">
          <a:xfrm>
            <a:off x="791834" y="222048"/>
            <a:ext cx="9736466" cy="6413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1888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03BE4AF-B3A5-4288-A9C9-06EC5FB4B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15783" r="80180" b="59614"/>
          <a:stretch/>
        </p:blipFill>
        <p:spPr bwMode="auto">
          <a:xfrm>
            <a:off x="203200" y="288777"/>
            <a:ext cx="11785600" cy="6280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9767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4721F9C-6A18-4EE7-B35B-504D3FA9A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8780" r="43408" b="54738"/>
          <a:stretch/>
        </p:blipFill>
        <p:spPr bwMode="auto">
          <a:xfrm>
            <a:off x="2185833" y="133670"/>
            <a:ext cx="7428067" cy="6590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356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1ACB20D-5C17-403F-8506-C8CEA3412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28741" r="55169" b="55155"/>
          <a:stretch/>
        </p:blipFill>
        <p:spPr bwMode="auto">
          <a:xfrm>
            <a:off x="732764" y="1301790"/>
            <a:ext cx="10189727" cy="4574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8A01335-E357-4EC4-800B-89A1212FE3A6}"/>
              </a:ext>
            </a:extLst>
          </p:cNvPr>
          <p:cNvSpPr txBox="1"/>
          <p:nvPr/>
        </p:nvSpPr>
        <p:spPr>
          <a:xfrm>
            <a:off x="3169328" y="2290438"/>
            <a:ext cx="626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Alt alta </a:t>
            </a:r>
            <a:r>
              <a:rPr lang="tr-TR" dirty="0"/>
              <a:t>yazdır. Ama kendi içinde </a:t>
            </a:r>
            <a:r>
              <a:rPr lang="tr-TR" dirty="0">
                <a:solidFill>
                  <a:srgbClr val="FF0000"/>
                </a:solidFill>
              </a:rPr>
              <a:t>yan yana </a:t>
            </a:r>
            <a:r>
              <a:rPr lang="tr-TR" dirty="0"/>
              <a:t>yazdırır.</a:t>
            </a:r>
          </a:p>
        </p:txBody>
      </p:sp>
    </p:spTree>
    <p:extLst>
      <p:ext uri="{BB962C8B-B14F-4D97-AF65-F5344CB8AC3E}">
        <p14:creationId xmlns:p14="http://schemas.microsoft.com/office/powerpoint/2010/main" val="2896666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EEBC634-5A4F-4A9F-88A1-79FFBCF4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t="15319" r="81081" b="61701"/>
          <a:stretch/>
        </p:blipFill>
        <p:spPr bwMode="auto">
          <a:xfrm>
            <a:off x="184150" y="330766"/>
            <a:ext cx="11823700" cy="6196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8483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37BE4B8-CDCD-4D97-B1F8-DE352F981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9245" r="44883" b="58452"/>
          <a:stretch/>
        </p:blipFill>
        <p:spPr bwMode="auto">
          <a:xfrm>
            <a:off x="1719265" y="150531"/>
            <a:ext cx="7666035" cy="6556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282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B44C24B-5F1E-4A59-A7A6-9EBAD7268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5551" r="75753" b="50787"/>
          <a:stretch/>
        </p:blipFill>
        <p:spPr bwMode="auto">
          <a:xfrm>
            <a:off x="298450" y="194278"/>
            <a:ext cx="11595100" cy="6469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3357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84DC830-053A-47E4-9250-F0B1EEAD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 t="29709" r="43653" b="49627"/>
          <a:stretch/>
        </p:blipFill>
        <p:spPr bwMode="auto">
          <a:xfrm>
            <a:off x="2941542" y="240142"/>
            <a:ext cx="5580158" cy="6377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9832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0E55078-CB99-4FE0-8030-41855AED3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15781" r="86065" b="62602"/>
          <a:stretch/>
        </p:blipFill>
        <p:spPr bwMode="auto">
          <a:xfrm>
            <a:off x="947225" y="110459"/>
            <a:ext cx="9644576" cy="6747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1189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0992A1E-3630-423E-9B95-F9540E677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9477" r="42917" b="61237"/>
          <a:stretch/>
        </p:blipFill>
        <p:spPr bwMode="auto">
          <a:xfrm>
            <a:off x="643860" y="947572"/>
            <a:ext cx="10671839" cy="4962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096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B709BD6-7AB4-4A92-882B-38BDD8533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16015" r="85421" b="60771"/>
          <a:stretch/>
        </p:blipFill>
        <p:spPr bwMode="auto">
          <a:xfrm>
            <a:off x="1135940" y="194671"/>
            <a:ext cx="8922459" cy="64686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606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A43E016-C86C-415D-8EBD-D6DE4557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9941" r="46193" b="58917"/>
          <a:stretch/>
        </p:blipFill>
        <p:spPr bwMode="auto">
          <a:xfrm>
            <a:off x="2743200" y="277777"/>
            <a:ext cx="6024521" cy="65802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6289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0083B95-A54D-4BE4-8634-6A1DC3F71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15551" r="87140" b="59609"/>
          <a:stretch/>
        </p:blipFill>
        <p:spPr bwMode="auto">
          <a:xfrm>
            <a:off x="2019300" y="96663"/>
            <a:ext cx="7484518" cy="6664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63153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B7FBE2A-809D-4CFC-B558-2419DEDD6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9941" r="45456" b="54971"/>
          <a:stretch/>
        </p:blipFill>
        <p:spPr bwMode="auto">
          <a:xfrm>
            <a:off x="3384550" y="88505"/>
            <a:ext cx="5422899" cy="6680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605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63400E4-E7D5-475F-88E8-2A7C4F05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1" t="43139" r="44077" b="51496"/>
          <a:stretch/>
        </p:blipFill>
        <p:spPr>
          <a:xfrm>
            <a:off x="4101483" y="2077376"/>
            <a:ext cx="2950108" cy="21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07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9AD9C8E-750D-472D-906F-50BB7D27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t="15551" r="87630" b="64946"/>
          <a:stretch/>
        </p:blipFill>
        <p:spPr bwMode="auto">
          <a:xfrm>
            <a:off x="1771200" y="94525"/>
            <a:ext cx="8649599" cy="6668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2049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2822EA7-7AC5-49DE-8BCC-01D4EE071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2" t="29013" r="32594" b="35005"/>
          <a:stretch/>
        </p:blipFill>
        <p:spPr bwMode="auto">
          <a:xfrm>
            <a:off x="1772262" y="127000"/>
            <a:ext cx="8647476" cy="6355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98228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363FD6F-6091-4E6C-B025-1ED5F3DB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15783" r="87629" b="58442"/>
          <a:stretch/>
        </p:blipFill>
        <p:spPr bwMode="auto">
          <a:xfrm>
            <a:off x="2857501" y="90328"/>
            <a:ext cx="6794500" cy="6677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944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BA9F236-C3A9-467A-872E-D89E86B07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 t="29709" r="42588" b="50092"/>
          <a:stretch/>
        </p:blipFill>
        <p:spPr bwMode="auto">
          <a:xfrm>
            <a:off x="2893852" y="190499"/>
            <a:ext cx="6404295" cy="6126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4807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F99BF91-3A26-4D49-9AC0-86E1B669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16015" r="81571" b="65182"/>
          <a:stretch/>
        </p:blipFill>
        <p:spPr bwMode="auto">
          <a:xfrm>
            <a:off x="222712" y="696211"/>
            <a:ext cx="11746575" cy="5145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0895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5B3C266-0F3F-4619-A288-80BD6D51F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9" t="29709" r="33494" b="65647"/>
          <a:stretch/>
        </p:blipFill>
        <p:spPr bwMode="auto">
          <a:xfrm>
            <a:off x="622964" y="2772992"/>
            <a:ext cx="10946071" cy="1087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5557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DCEB4DD-1F94-41A1-8993-D95B098F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15551" r="80914" b="42430"/>
          <a:stretch/>
        </p:blipFill>
        <p:spPr bwMode="auto">
          <a:xfrm>
            <a:off x="1964690" y="39301"/>
            <a:ext cx="7230110" cy="6818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4968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17B7743-9836-4D6D-9718-47D35F47B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29836" r="34123" b="14328"/>
          <a:stretch/>
        </p:blipFill>
        <p:spPr bwMode="auto">
          <a:xfrm>
            <a:off x="3328818" y="0"/>
            <a:ext cx="5534363" cy="67906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859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543B0E7-D0F9-436F-BCD7-0C5544FF9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2" t="31017" r="29536" b="21709"/>
          <a:stretch/>
        </p:blipFill>
        <p:spPr bwMode="auto">
          <a:xfrm>
            <a:off x="4102100" y="92288"/>
            <a:ext cx="2971800" cy="6673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7531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C3F782A-06A2-4801-8C41-C51CC0040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05" t="70997" r="23835" b="8780"/>
          <a:stretch/>
        </p:blipFill>
        <p:spPr>
          <a:xfrm>
            <a:off x="1198486" y="736848"/>
            <a:ext cx="9470294" cy="55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1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94F88E1-D9DE-4CD2-A056-289F3974B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7" t="44377" r="29442" b="32924"/>
          <a:stretch/>
        </p:blipFill>
        <p:spPr>
          <a:xfrm>
            <a:off x="3417902" y="1491448"/>
            <a:ext cx="4456591" cy="458153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D4C0DA0-5AB0-4720-97E2-28740ABE861E}"/>
              </a:ext>
            </a:extLst>
          </p:cNvPr>
          <p:cNvSpPr txBox="1"/>
          <p:nvPr/>
        </p:nvSpPr>
        <p:spPr>
          <a:xfrm>
            <a:off x="3773010" y="785015"/>
            <a:ext cx="3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Satıra</a:t>
            </a:r>
            <a:r>
              <a:rPr lang="tr-TR" dirty="0"/>
              <a:t> ve </a:t>
            </a:r>
            <a:r>
              <a:rPr lang="tr-TR" dirty="0">
                <a:solidFill>
                  <a:srgbClr val="FF0000"/>
                </a:solidFill>
              </a:rPr>
              <a:t>boşluğa</a:t>
            </a:r>
            <a:r>
              <a:rPr lang="tr-TR" dirty="0"/>
              <a:t> duyarlıdır.</a:t>
            </a:r>
          </a:p>
        </p:txBody>
      </p:sp>
    </p:spTree>
    <p:extLst>
      <p:ext uri="{BB962C8B-B14F-4D97-AF65-F5344CB8AC3E}">
        <p14:creationId xmlns:p14="http://schemas.microsoft.com/office/powerpoint/2010/main" val="316291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68EB42D-7271-48DB-9A99-29C973C5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7" t="42932" r="44223" b="50000"/>
          <a:stretch/>
        </p:blipFill>
        <p:spPr>
          <a:xfrm>
            <a:off x="3577701" y="1127464"/>
            <a:ext cx="3852909" cy="41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5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922E450-B424-4DD7-93DC-D6B22ABE5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8" t="66457" r="28204" b="21162"/>
          <a:stretch/>
        </p:blipFill>
        <p:spPr>
          <a:xfrm>
            <a:off x="1944210" y="967665"/>
            <a:ext cx="7449849" cy="42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2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F1A4106-C190-4FDD-AD46-27B27E94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8" t="44170" r="44296" b="50000"/>
          <a:stretch/>
        </p:blipFill>
        <p:spPr>
          <a:xfrm>
            <a:off x="3622089" y="1899821"/>
            <a:ext cx="3107185" cy="258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94475"/>
      </p:ext>
    </p:extLst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1188</TotalTime>
  <Words>88</Words>
  <Application>Microsoft Office PowerPoint</Application>
  <PresentationFormat>Geniş ekran</PresentationFormat>
  <Paragraphs>20</Paragraphs>
  <Slides>92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92</vt:i4>
      </vt:variant>
    </vt:vector>
  </HeadingPairs>
  <TitlesOfParts>
    <vt:vector size="96" baseType="lpstr">
      <vt:lpstr>Calibri</vt:lpstr>
      <vt:lpstr>Century Gothic</vt:lpstr>
      <vt:lpstr>Wingdings 3</vt:lpstr>
      <vt:lpstr>Dilim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KODLAR VE ÇIKTILAR</dc:title>
  <dc:creator>pc</dc:creator>
  <cp:lastModifiedBy>pc</cp:lastModifiedBy>
  <cp:revision>26</cp:revision>
  <dcterms:created xsi:type="dcterms:W3CDTF">2022-06-12T11:24:08Z</dcterms:created>
  <dcterms:modified xsi:type="dcterms:W3CDTF">2022-07-10T10:02:41Z</dcterms:modified>
</cp:coreProperties>
</file>